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76" r:id="rId4"/>
    <p:sldId id="282" r:id="rId5"/>
    <p:sldId id="284" r:id="rId6"/>
    <p:sldId id="283" r:id="rId7"/>
    <p:sldId id="285" r:id="rId8"/>
    <p:sldId id="277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FFFFFF"/>
    <a:srgbClr val="FFFFCC"/>
    <a:srgbClr val="998A9A"/>
    <a:srgbClr val="C59AFE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598F5-9714-4463-9170-C7CCFBD4A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3EEFCB-5063-46BA-BFC0-60394C26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83AA14-B26C-43D6-BCE2-5591A4CF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4B8060-4815-4C31-BDB7-29BED1AE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C9644-6051-4C66-BBFB-AE2C1F07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27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D9E0B-6A77-4B6F-B2F8-90E46811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AFD90-6DC3-4F33-A42B-10E535BE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0859C-F6DC-4697-8964-53CD751D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9EA64-1420-4D48-B6B6-50D7D120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DC495-EFF7-4625-AA14-C37EFE3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2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A4B65E-9533-4D78-BD06-8ACD9DA44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640F84-EEB6-4487-94FD-9531B62AF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6766A-7CD9-45F0-AD73-9CF01790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4D6E78-A366-4C33-84C3-404938BA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A6D91-D911-4DF9-8EA3-736EDA1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38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FD797-DC5B-4989-A0B1-E33472EE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CADB1-D3C9-4D1A-83C5-B734BDA2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2041F-0EB5-47DC-BD77-B0511E9F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AAEC7-4266-4F02-A98B-D338726F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46CCF9-B266-45EA-9E48-6AD37218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25C18-687D-401D-B04A-8A6CF06F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1A026-89A9-4041-BD1D-68C9E50DE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5D9E2F-9E1E-4D5A-BA98-25755063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969CF-5B27-43E0-A394-21D367CA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622DB-D0F2-42F9-BD6E-468BCD92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0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C3BA6-293A-4E7E-A561-E2B40826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269993-373A-46C5-8C47-38DA096E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5A6501-DA7E-4B56-B806-DB908E9D7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9162B4-A487-4524-A9E3-D60B0225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5FF6CD-804C-453C-A8EB-BFEA2740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E819E-202A-4E5B-97CF-BDE1AADA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6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37079-14AD-4B51-9336-5FD363C7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EAE063-451F-4ECC-BDBF-19C2E6657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0FD4CA-B9F6-4E41-AF63-A05570DB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EA5794-B351-4287-AAB8-7DC930992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EA6B71-3DDC-4C5C-A5C8-3E72F1A4B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CEC2E3-E6E4-4AAC-99EC-FD8FB2E9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3DDB42-6E57-4FF6-88DD-6F555E85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2A9FD6-9743-43E3-8772-DF4BC2B3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7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A6AD9-F602-4E68-BBB0-A8F161E1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61B3EE-911A-47A4-BC00-FAC9CFC0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CF8630-F00A-4765-A365-A3312FBB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90B35-5473-470B-9DF0-CBE0F985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8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FEAE1B-4EC4-41C1-B087-B199794A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72FD83-7408-4ECD-BAB6-2E50877F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BB741C-B0BE-4F7D-AC44-A07D6A67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1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DE7C3-A510-4BCA-AD72-2FEED644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0C2EA-666A-48A3-9470-F1A92584A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7E4369-1451-48A9-8C96-60EB1611E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FE763-2383-4302-9007-DC6A71E1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CA0DE-54CB-4755-B0E3-675D0414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CA56B2-F89F-416D-9ED0-A873244B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32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3AFD5-B9F8-4E5A-BF3D-8AD7B121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1865E2-902A-47D9-A9F0-41A145DA6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6038EB-F799-440F-9089-08012008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936EED-0DA4-42AF-AF9F-6128D2E4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6AE4FE-97A3-441C-A63A-E2E2F0DF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E43C4C-E977-4AB5-80EF-67AE87AD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36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0FFE43-2B10-4C6E-BC9B-B2EF53DD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BB40E8-249C-4754-93E1-DE8131C1C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AE295-1362-4C00-852A-9D226DD07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9DFC-8BA4-437C-B49C-846B21E74701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B3F9F-C46D-4CF9-96AC-B545E5D61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82C51-D8FE-41E0-9207-B135B041C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9253-512D-4DF1-9276-46E4B22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81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439EEA-0677-42AB-B3C2-1FF1D2C01518}"/>
              </a:ext>
            </a:extLst>
          </p:cNvPr>
          <p:cNvSpPr txBox="1"/>
          <p:nvPr/>
        </p:nvSpPr>
        <p:spPr>
          <a:xfrm>
            <a:off x="1300416" y="2813449"/>
            <a:ext cx="9591167" cy="615551"/>
          </a:xfrm>
          <a:prstGeom prst="rect">
            <a:avLst/>
          </a:prstGeom>
          <a:solidFill>
            <a:srgbClr val="002060"/>
          </a:solidFill>
        </p:spPr>
        <p:txBody>
          <a:bodyPr wrap="square" lIns="121917" tIns="60959" rIns="121917" bIns="60959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           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Market Segment Revision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1DBA10-39D3-4BC9-8D28-2434AAF372C0}"/>
              </a:ext>
            </a:extLst>
          </p:cNvPr>
          <p:cNvSpPr txBox="1"/>
          <p:nvPr/>
        </p:nvSpPr>
        <p:spPr>
          <a:xfrm>
            <a:off x="3046255" y="6182677"/>
            <a:ext cx="60994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Proprietary &amp; Confidential    Updated: July 30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97726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B615CF1-1750-4C81-8048-6CC3B5E7DE03}"/>
              </a:ext>
            </a:extLst>
          </p:cNvPr>
          <p:cNvSpPr/>
          <p:nvPr/>
        </p:nvSpPr>
        <p:spPr>
          <a:xfrm>
            <a:off x="1914301" y="4912876"/>
            <a:ext cx="9313137" cy="1463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3E52A-BDB0-4C8A-B8CE-95D7CB99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34"/>
            <a:ext cx="12192000" cy="41951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96E825A-7786-406A-A2DE-E0D3D3C46D11}"/>
              </a:ext>
            </a:extLst>
          </p:cNvPr>
          <p:cNvSpPr txBox="1"/>
          <p:nvPr/>
        </p:nvSpPr>
        <p:spPr>
          <a:xfrm>
            <a:off x="4854773" y="3427756"/>
            <a:ext cx="711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2 – user sets up chart per type.. (same as now) all on one page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9DE6CC-6C36-40AA-A177-AA8FBD6782AC}"/>
              </a:ext>
            </a:extLst>
          </p:cNvPr>
          <p:cNvSpPr txBox="1"/>
          <p:nvPr/>
        </p:nvSpPr>
        <p:spPr>
          <a:xfrm>
            <a:off x="2898869" y="6293382"/>
            <a:ext cx="669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(CC) FINANCE CODES ON MGT CO SETUP MOVED TO FRS EXPORT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78EE49E-1769-4440-B183-6C17446353C0}"/>
              </a:ext>
            </a:extLst>
          </p:cNvPr>
          <p:cNvSpPr txBox="1"/>
          <p:nvPr/>
        </p:nvSpPr>
        <p:spPr>
          <a:xfrm>
            <a:off x="218049" y="195286"/>
            <a:ext cx="8018585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</a:t>
            </a:r>
          </a:p>
          <a:p>
            <a:r>
              <a:rPr lang="en-US" dirty="0"/>
              <a:t>Management Co. Single Property Structure Editing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23C654-9543-47D3-937A-448CCC418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99" r="64338"/>
          <a:stretch/>
        </p:blipFill>
        <p:spPr>
          <a:xfrm>
            <a:off x="140113" y="3884027"/>
            <a:ext cx="4714660" cy="1976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ADE35A-2063-4B04-B6D9-DAD26CE72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1" t="19357" r="44846" b="31921"/>
          <a:stretch/>
        </p:blipFill>
        <p:spPr>
          <a:xfrm>
            <a:off x="4854773" y="4281046"/>
            <a:ext cx="1504252" cy="1791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321E67-4C80-48F7-84F3-C909BFE53A20}"/>
              </a:ext>
            </a:extLst>
          </p:cNvPr>
          <p:cNvSpPr/>
          <p:nvPr/>
        </p:nvSpPr>
        <p:spPr>
          <a:xfrm>
            <a:off x="5958163" y="3995930"/>
            <a:ext cx="275674" cy="2187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7E4E6E-92F5-464D-97A3-CA2E4462AB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8" t="61331" r="2769"/>
          <a:stretch/>
        </p:blipFill>
        <p:spPr>
          <a:xfrm>
            <a:off x="232049" y="4233157"/>
            <a:ext cx="11736287" cy="1839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044896-3C19-4910-BCAE-9FCCFB0EB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3" t="61331" r="1035" b="5380"/>
          <a:stretch/>
        </p:blipFill>
        <p:spPr>
          <a:xfrm>
            <a:off x="5113606" y="4226635"/>
            <a:ext cx="6854730" cy="1583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9EC80B-C57F-423C-82FB-25E07F1E3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52" t="19680" r="61922" b="73712"/>
          <a:stretch/>
        </p:blipFill>
        <p:spPr>
          <a:xfrm>
            <a:off x="4837932" y="4233157"/>
            <a:ext cx="270124" cy="250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33B249-75D6-4C61-B05F-002BF4465504}"/>
              </a:ext>
            </a:extLst>
          </p:cNvPr>
          <p:cNvSpPr/>
          <p:nvPr/>
        </p:nvSpPr>
        <p:spPr>
          <a:xfrm>
            <a:off x="4854773" y="4547570"/>
            <a:ext cx="275674" cy="17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F69B23-3887-46CA-BAF5-0164E5425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52" t="19680" r="61922" b="73712"/>
          <a:stretch/>
        </p:blipFill>
        <p:spPr>
          <a:xfrm>
            <a:off x="4815483" y="5016818"/>
            <a:ext cx="270124" cy="250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66F22F2-C12E-40DC-A03A-47DF5744D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52" t="19680" r="61922" b="73712"/>
          <a:stretch/>
        </p:blipFill>
        <p:spPr>
          <a:xfrm>
            <a:off x="4835062" y="5520732"/>
            <a:ext cx="270124" cy="250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D2DB61-CE2D-443E-84D0-DB92410CF6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76" t="61331" r="1036" b="5380"/>
          <a:stretch/>
        </p:blipFill>
        <p:spPr>
          <a:xfrm>
            <a:off x="5958162" y="4262614"/>
            <a:ext cx="6102109" cy="15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21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23854D-CABD-4BD0-815C-D90726E2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801"/>
            <a:ext cx="12192000" cy="4016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0CEA3A-C091-4102-80BE-509D78736D1E}"/>
              </a:ext>
            </a:extLst>
          </p:cNvPr>
          <p:cNvSpPr txBox="1"/>
          <p:nvPr/>
        </p:nvSpPr>
        <p:spPr>
          <a:xfrm>
            <a:off x="246184" y="335963"/>
            <a:ext cx="8018585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</a:t>
            </a:r>
          </a:p>
          <a:p>
            <a:r>
              <a:rPr lang="en-US" dirty="0"/>
              <a:t>Management Co. Single Property Structure – Saved View</a:t>
            </a:r>
          </a:p>
        </p:txBody>
      </p:sp>
    </p:spTree>
    <p:extLst>
      <p:ext uri="{BB962C8B-B14F-4D97-AF65-F5344CB8AC3E}">
        <p14:creationId xmlns:p14="http://schemas.microsoft.com/office/powerpoint/2010/main" xmlns="" val="33868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9F07E9-325A-43A0-A146-18482939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778"/>
            <a:ext cx="12192000" cy="5689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4865F7-EFB4-4E98-8E6F-A8FEB6DFF735}"/>
              </a:ext>
            </a:extLst>
          </p:cNvPr>
          <p:cNvSpPr txBox="1"/>
          <p:nvPr/>
        </p:nvSpPr>
        <p:spPr>
          <a:xfrm>
            <a:off x="218049" y="195286"/>
            <a:ext cx="8018585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</a:t>
            </a:r>
          </a:p>
          <a:p>
            <a:r>
              <a:rPr lang="en-US" dirty="0"/>
              <a:t>Property Single Property Structure Editing – Start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5022B0-7CC5-46FD-A36F-9227C9C76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3513945"/>
            <a:ext cx="240664" cy="22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74ED5F-D559-4AE4-88AF-89D8756E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7329" y="3774343"/>
            <a:ext cx="240664" cy="22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5CB13-F7DF-4D04-962A-C717FDB71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3253547"/>
            <a:ext cx="240664" cy="22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8C71A4-098E-4465-91D5-A298E86B0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4034741"/>
            <a:ext cx="240664" cy="223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B5EE5F-B534-4F2B-9C2D-B2FD01012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4555537"/>
            <a:ext cx="240664" cy="223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7F8E10-C121-41FF-97F5-DC1A9CE6A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7329" y="4815935"/>
            <a:ext cx="240664" cy="223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0925E2-7EEB-48F0-A008-2683378D9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4295139"/>
            <a:ext cx="240664" cy="223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0CC2A7-C372-4A11-9F00-2648F1DB5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5076333"/>
            <a:ext cx="240664" cy="223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D21A39-A4D3-4BA2-8469-DF3C07B0C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5653220"/>
            <a:ext cx="240664" cy="223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C65EDAD-C517-45EF-A5BD-6A8E9725B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7329" y="5913618"/>
            <a:ext cx="240664" cy="223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8B9E8B-3808-494C-85B1-A3306C6D0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5392822"/>
            <a:ext cx="240664" cy="223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E508EF-AC67-42BE-A2EB-D6E84C321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725230" y="6174016"/>
            <a:ext cx="240664" cy="2233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BFCADD-B703-4CB7-A592-CED603E95489}"/>
              </a:ext>
            </a:extLst>
          </p:cNvPr>
          <p:cNvSpPr/>
          <p:nvPr/>
        </p:nvSpPr>
        <p:spPr>
          <a:xfrm>
            <a:off x="5719012" y="2729838"/>
            <a:ext cx="275674" cy="2187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2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6BEF1F-94B0-4915-9F5B-0E0D15B7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3" y="878221"/>
            <a:ext cx="11640747" cy="5819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4785AF-EFCF-48E4-B09E-AD16D5C5C927}"/>
              </a:ext>
            </a:extLst>
          </p:cNvPr>
          <p:cNvSpPr txBox="1"/>
          <p:nvPr/>
        </p:nvSpPr>
        <p:spPr>
          <a:xfrm>
            <a:off x="302455" y="160731"/>
            <a:ext cx="6267157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</a:t>
            </a:r>
          </a:p>
          <a:p>
            <a:r>
              <a:rPr lang="en-US" dirty="0"/>
              <a:t>Property Single Property Structure Editing – Editing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B75C25-F3A0-43B4-B73A-707A2D40D154}"/>
              </a:ext>
            </a:extLst>
          </p:cNvPr>
          <p:cNvSpPr/>
          <p:nvPr/>
        </p:nvSpPr>
        <p:spPr>
          <a:xfrm>
            <a:off x="10367889" y="2700997"/>
            <a:ext cx="1055077" cy="38404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35481D-79E3-4892-9474-894F4E67E628}"/>
              </a:ext>
            </a:extLst>
          </p:cNvPr>
          <p:cNvSpPr txBox="1"/>
          <p:nvPr/>
        </p:nvSpPr>
        <p:spPr>
          <a:xfrm>
            <a:off x="10345211" y="2944991"/>
            <a:ext cx="105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Assign Codes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6A2F73-1EA4-4634-A57B-8680347A5313}"/>
              </a:ext>
            </a:extLst>
          </p:cNvPr>
          <p:cNvSpPr txBox="1"/>
          <p:nvPr/>
        </p:nvSpPr>
        <p:spPr>
          <a:xfrm>
            <a:off x="10356550" y="3143188"/>
            <a:ext cx="105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Assign Codes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57806AE-BEBD-46D3-9A49-CFCA49B57236}"/>
              </a:ext>
            </a:extLst>
          </p:cNvPr>
          <p:cNvSpPr txBox="1"/>
          <p:nvPr/>
        </p:nvSpPr>
        <p:spPr>
          <a:xfrm>
            <a:off x="10345210" y="3389790"/>
            <a:ext cx="105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Assign Codes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81BCF3-6C15-43F0-82E5-1B358C1CD281}"/>
              </a:ext>
            </a:extLst>
          </p:cNvPr>
          <p:cNvSpPr txBox="1"/>
          <p:nvPr/>
        </p:nvSpPr>
        <p:spPr>
          <a:xfrm>
            <a:off x="10367889" y="2714219"/>
            <a:ext cx="105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Assign Codes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7E25EA2-7415-41E5-A181-C794CDF35B78}"/>
              </a:ext>
            </a:extLst>
          </p:cNvPr>
          <p:cNvSpPr txBox="1"/>
          <p:nvPr/>
        </p:nvSpPr>
        <p:spPr>
          <a:xfrm>
            <a:off x="6940351" y="76325"/>
            <a:ext cx="496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Transaction code pop up not enabled in edit mode – but available in saved mode (same as F&amp;B) message text indicates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AE4820-D4B8-44F8-89AD-2CF98523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3" t="34000" r="1345" b="1396"/>
          <a:stretch/>
        </p:blipFill>
        <p:spPr>
          <a:xfrm>
            <a:off x="5137805" y="2810019"/>
            <a:ext cx="6741781" cy="3759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081FFF-6E9E-4573-AA41-FF9CAF4D1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3378707"/>
            <a:ext cx="240664" cy="223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558BE3-7C9D-4172-92BA-3D3979285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2903798"/>
            <a:ext cx="240664" cy="223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E9984C-01F6-4B89-A166-5AE026BD3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3628901"/>
            <a:ext cx="240664" cy="223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A0E114-8AF9-4657-B831-4EF89A305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7443" y="4084625"/>
            <a:ext cx="240664" cy="223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E11222-7275-4C73-A089-F0005F22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3861308"/>
            <a:ext cx="240664" cy="223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562BE36-5CF1-4D34-9E89-5B31395C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4767925"/>
            <a:ext cx="240664" cy="223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7E6FABF-6F0B-4C7F-8274-4B94C04E0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5232006"/>
            <a:ext cx="240664" cy="223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FE45F8D-3953-4C5A-B0D2-169E8E6DB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5450365"/>
            <a:ext cx="240664" cy="2233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454566A-FCED-4794-B41D-E298E6154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86356" y="5016738"/>
            <a:ext cx="240664" cy="223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00E88BD-E231-4F21-B733-334D899F1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5667801"/>
            <a:ext cx="240664" cy="223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DA50BE-CE70-4874-A8C2-B5F5235C9988}"/>
              </a:ext>
            </a:extLst>
          </p:cNvPr>
          <p:cNvSpPr/>
          <p:nvPr/>
        </p:nvSpPr>
        <p:spPr>
          <a:xfrm>
            <a:off x="4713743" y="3164196"/>
            <a:ext cx="402492" cy="12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F2CF0C0-68C3-4982-943A-13F8FD702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19" r="6047" b="68335"/>
          <a:stretch/>
        </p:blipFill>
        <p:spPr>
          <a:xfrm>
            <a:off x="429333" y="2379233"/>
            <a:ext cx="11333335" cy="537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309E98-280E-4A3F-B666-A68768CECAFE}"/>
              </a:ext>
            </a:extLst>
          </p:cNvPr>
          <p:cNvSpPr/>
          <p:nvPr/>
        </p:nvSpPr>
        <p:spPr>
          <a:xfrm>
            <a:off x="302455" y="2079710"/>
            <a:ext cx="11767625" cy="30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D03B74E-2CC8-4CD6-88DD-3E00A7E00B93}"/>
              </a:ext>
            </a:extLst>
          </p:cNvPr>
          <p:cNvSpPr/>
          <p:nvPr/>
        </p:nvSpPr>
        <p:spPr>
          <a:xfrm>
            <a:off x="4701357" y="4329335"/>
            <a:ext cx="402492" cy="12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9981A05-2B60-4B8F-B12F-1A62642A4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4502004"/>
            <a:ext cx="240664" cy="2233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39CFAA-937D-4057-80DA-FB1886D17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86356" y="5878496"/>
            <a:ext cx="240664" cy="2233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45617E8-36DD-4528-8FD4-71CAC5E52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2" t="19680" r="61922" b="73712"/>
          <a:stretch/>
        </p:blipFill>
        <p:spPr>
          <a:xfrm>
            <a:off x="4875571" y="6101813"/>
            <a:ext cx="240664" cy="2233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AC2BF9A-FAC3-405F-90CA-B334D003848D}"/>
              </a:ext>
            </a:extLst>
          </p:cNvPr>
          <p:cNvSpPr/>
          <p:nvPr/>
        </p:nvSpPr>
        <p:spPr>
          <a:xfrm>
            <a:off x="4713743" y="6389860"/>
            <a:ext cx="402492" cy="12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6EAE945-88CB-47E4-8801-6CA23A734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68" t="22419" r="3751" b="68446"/>
          <a:stretch/>
        </p:blipFill>
        <p:spPr>
          <a:xfrm>
            <a:off x="7646673" y="2377187"/>
            <a:ext cx="3931038" cy="5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2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F9D385-28C9-4DF6-91E7-9C29EEC9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0" y="1068698"/>
            <a:ext cx="11247619" cy="5628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363EFF-D702-4F49-9E7E-2A2015C9C8BC}"/>
              </a:ext>
            </a:extLst>
          </p:cNvPr>
          <p:cNvSpPr txBox="1"/>
          <p:nvPr/>
        </p:nvSpPr>
        <p:spPr>
          <a:xfrm>
            <a:off x="302455" y="160731"/>
            <a:ext cx="6267157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</a:t>
            </a:r>
          </a:p>
          <a:p>
            <a:r>
              <a:rPr lang="en-US" dirty="0"/>
              <a:t>Property Single Property Structure Editing – Saved View</a:t>
            </a:r>
          </a:p>
        </p:txBody>
      </p:sp>
    </p:spTree>
    <p:extLst>
      <p:ext uri="{BB962C8B-B14F-4D97-AF65-F5344CB8AC3E}">
        <p14:creationId xmlns:p14="http://schemas.microsoft.com/office/powerpoint/2010/main" xmlns="" val="374114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29A8B-3CF7-4B6B-BF0C-B3BDE451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0" y="1229429"/>
            <a:ext cx="11247619" cy="56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AB391D-E2D7-4D56-A5A9-5845ABB7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72" y="2834190"/>
            <a:ext cx="6723809" cy="24190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AC90957-AB44-4DE3-8AE0-9430545633B3}"/>
              </a:ext>
            </a:extLst>
          </p:cNvPr>
          <p:cNvCxnSpPr>
            <a:cxnSpLocks/>
          </p:cNvCxnSpPr>
          <p:nvPr/>
        </p:nvCxnSpPr>
        <p:spPr>
          <a:xfrm flipH="1">
            <a:off x="8088924" y="3080825"/>
            <a:ext cx="2293033" cy="52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18C25E-7F9F-45F1-A862-33363E2D7DB3}"/>
              </a:ext>
            </a:extLst>
          </p:cNvPr>
          <p:cNvSpPr txBox="1"/>
          <p:nvPr/>
        </p:nvSpPr>
        <p:spPr>
          <a:xfrm>
            <a:off x="472190" y="231070"/>
            <a:ext cx="6267157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TX Code Pop Up</a:t>
            </a:r>
          </a:p>
          <a:p>
            <a:r>
              <a:rPr lang="en-US" dirty="0"/>
              <a:t>Property Single Property Structure Editing – Edit View</a:t>
            </a:r>
          </a:p>
        </p:txBody>
      </p:sp>
    </p:spTree>
    <p:extLst>
      <p:ext uri="{BB962C8B-B14F-4D97-AF65-F5344CB8AC3E}">
        <p14:creationId xmlns:p14="http://schemas.microsoft.com/office/powerpoint/2010/main" xmlns="" val="11234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2574CB-FAF5-4A2D-A1F1-311C4202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85"/>
          <a:stretch/>
        </p:blipFill>
        <p:spPr>
          <a:xfrm>
            <a:off x="0" y="925945"/>
            <a:ext cx="6963508" cy="5653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FB126B-EFA9-41B9-844A-C9A91BE374C2}"/>
              </a:ext>
            </a:extLst>
          </p:cNvPr>
          <p:cNvSpPr txBox="1"/>
          <p:nvPr/>
        </p:nvSpPr>
        <p:spPr>
          <a:xfrm>
            <a:off x="193429" y="207538"/>
            <a:ext cx="8018585" cy="36933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– TX Code Pop Up Editing (label to confirm)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DB0136-19D7-457C-BFE6-C7BAFE58A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56" r="-402"/>
          <a:stretch/>
        </p:blipFill>
        <p:spPr>
          <a:xfrm>
            <a:off x="6963508" y="925945"/>
            <a:ext cx="3334042" cy="5653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989053-471A-404B-8D9D-0802B36ED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2652834"/>
            <a:ext cx="1223889" cy="497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8DB11E-8CB1-471A-B4B4-B99E48AF725F}"/>
              </a:ext>
            </a:extLst>
          </p:cNvPr>
          <p:cNvSpPr txBox="1"/>
          <p:nvPr/>
        </p:nvSpPr>
        <p:spPr>
          <a:xfrm>
            <a:off x="10297550" y="2383917"/>
            <a:ext cx="1223889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Transaction Codes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D64C81-8BC4-4B6E-B76A-55F69710C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3158091"/>
            <a:ext cx="1223889" cy="486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56EEBA-868C-4925-8B21-8A47529F7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3640467"/>
            <a:ext cx="1223889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52EFD6-A8D9-45EF-B721-9A10FBF46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4132741"/>
            <a:ext cx="1223889" cy="488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CFBDF0-FF17-480E-8BE1-8194EB1E4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4636276"/>
            <a:ext cx="1223889" cy="46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C8355F-1208-43B3-813E-30FADF3B4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5120897"/>
            <a:ext cx="1223889" cy="45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E83603-CB46-4B40-8F6E-1599152BE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57" r="58113" b="16629"/>
          <a:stretch/>
        </p:blipFill>
        <p:spPr>
          <a:xfrm>
            <a:off x="10297550" y="5587893"/>
            <a:ext cx="1223889" cy="4517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9208A06-3BD5-425F-8471-880A3615ABF3}"/>
              </a:ext>
            </a:extLst>
          </p:cNvPr>
          <p:cNvSpPr txBox="1"/>
          <p:nvPr/>
        </p:nvSpPr>
        <p:spPr>
          <a:xfrm>
            <a:off x="4887475" y="2291137"/>
            <a:ext cx="136950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Other Revenue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834D6D-726D-4E68-A23B-69059C28F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503" y="3347164"/>
            <a:ext cx="6666667" cy="26380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2745E9-5E36-4A6D-86AD-CF86533DE736}"/>
              </a:ext>
            </a:extLst>
          </p:cNvPr>
          <p:cNvSpPr/>
          <p:nvPr/>
        </p:nvSpPr>
        <p:spPr>
          <a:xfrm>
            <a:off x="4062413" y="3843338"/>
            <a:ext cx="1042987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03A94F-24FB-4EB4-8FDA-6DD7470639F1}"/>
              </a:ext>
            </a:extLst>
          </p:cNvPr>
          <p:cNvSpPr txBox="1"/>
          <p:nvPr/>
        </p:nvSpPr>
        <p:spPr>
          <a:xfrm>
            <a:off x="3985034" y="3766551"/>
            <a:ext cx="128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Accommodation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9EB90F-41EE-4A86-A9AD-2EBBFEEE174E}"/>
              </a:ext>
            </a:extLst>
          </p:cNvPr>
          <p:cNvSpPr/>
          <p:nvPr/>
        </p:nvSpPr>
        <p:spPr>
          <a:xfrm>
            <a:off x="4062413" y="4062413"/>
            <a:ext cx="1114425" cy="15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8ACC3E-66FC-4981-B02D-91D19A17B10E}"/>
              </a:ext>
            </a:extLst>
          </p:cNvPr>
          <p:cNvSpPr txBox="1"/>
          <p:nvPr/>
        </p:nvSpPr>
        <p:spPr>
          <a:xfrm>
            <a:off x="3977609" y="4009018"/>
            <a:ext cx="128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Rooms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C9283E6-3D31-487F-8FF3-AC7B0D4F2217}"/>
              </a:ext>
            </a:extLst>
          </p:cNvPr>
          <p:cNvSpPr/>
          <p:nvPr/>
        </p:nvSpPr>
        <p:spPr>
          <a:xfrm>
            <a:off x="6500813" y="5120897"/>
            <a:ext cx="1171575" cy="30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8E78591-560B-4C25-8CF4-B2BB35CEFA44}"/>
              </a:ext>
            </a:extLst>
          </p:cNvPr>
          <p:cNvCxnSpPr/>
          <p:nvPr/>
        </p:nvCxnSpPr>
        <p:spPr>
          <a:xfrm>
            <a:off x="6627280" y="5120897"/>
            <a:ext cx="128587" cy="30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7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A79A3E-4604-48E0-8941-02F83196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7" y="924238"/>
            <a:ext cx="11314286" cy="500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772816-4735-496F-B2E5-D587AE33FF0C}"/>
              </a:ext>
            </a:extLst>
          </p:cNvPr>
          <p:cNvSpPr txBox="1"/>
          <p:nvPr/>
        </p:nvSpPr>
        <p:spPr>
          <a:xfrm>
            <a:off x="438857" y="221606"/>
            <a:ext cx="8018585" cy="36933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Segment Revision – UI Proposal – TX Code Pop Up Saved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0F792B-A691-49C7-96DE-735BBFCC27A0}"/>
              </a:ext>
            </a:extLst>
          </p:cNvPr>
          <p:cNvSpPr/>
          <p:nvPr/>
        </p:nvSpPr>
        <p:spPr>
          <a:xfrm>
            <a:off x="4034277" y="2703855"/>
            <a:ext cx="1042987" cy="13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295330-98AB-4CE2-8752-C3E39669C722}"/>
              </a:ext>
            </a:extLst>
          </p:cNvPr>
          <p:cNvSpPr txBox="1"/>
          <p:nvPr/>
        </p:nvSpPr>
        <p:spPr>
          <a:xfrm>
            <a:off x="3956898" y="2627068"/>
            <a:ext cx="128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Accommodation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5AD463-AB99-41DD-81B2-E5701C37F391}"/>
              </a:ext>
            </a:extLst>
          </p:cNvPr>
          <p:cNvSpPr/>
          <p:nvPr/>
        </p:nvSpPr>
        <p:spPr>
          <a:xfrm>
            <a:off x="4034277" y="2922930"/>
            <a:ext cx="1114425" cy="15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CD9170-9583-43B7-8124-73995F50B87F}"/>
              </a:ext>
            </a:extLst>
          </p:cNvPr>
          <p:cNvSpPr txBox="1"/>
          <p:nvPr/>
        </p:nvSpPr>
        <p:spPr>
          <a:xfrm>
            <a:off x="3949473" y="2869535"/>
            <a:ext cx="128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Rooms</a:t>
            </a:r>
          </a:p>
        </p:txBody>
      </p:sp>
    </p:spTree>
    <p:extLst>
      <p:ext uri="{BB962C8B-B14F-4D97-AF65-F5344CB8AC3E}">
        <p14:creationId xmlns:p14="http://schemas.microsoft.com/office/powerpoint/2010/main" xmlns="" val="304929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11718</TotalTime>
  <Words>202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Ross</dc:creator>
  <cp:lastModifiedBy>helabangla@gmail.com</cp:lastModifiedBy>
  <cp:revision>58</cp:revision>
  <dcterms:created xsi:type="dcterms:W3CDTF">2019-01-03T13:52:48Z</dcterms:created>
  <dcterms:modified xsi:type="dcterms:W3CDTF">2019-09-13T11:13:04Z</dcterms:modified>
</cp:coreProperties>
</file>